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37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89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06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21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15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040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112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48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42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54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941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EFC66-2845-4B5B-A86B-59C3B97747D3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5FEEC-7984-4528-B30E-9FF42CA77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68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763" r="72859" b="38619"/>
          <a:stretch/>
        </p:blipFill>
        <p:spPr>
          <a:xfrm>
            <a:off x="-1" y="0"/>
            <a:ext cx="12192001" cy="685433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253" y="0"/>
            <a:ext cx="7135491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8173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601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7" b="3944"/>
          <a:stretch/>
        </p:blipFill>
        <p:spPr>
          <a:xfrm>
            <a:off x="883526" y="1116227"/>
            <a:ext cx="10058400" cy="57417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83526" y="143470"/>
            <a:ext cx="1005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Для перехода на электронный платежный документ, необходимо:</a:t>
            </a:r>
          </a:p>
          <a:p>
            <a:endParaRPr lang="ru-RU" b="1" dirty="0" smtClean="0"/>
          </a:p>
          <a:p>
            <a:r>
              <a:rPr lang="ru-RU" dirty="0" smtClean="0"/>
              <a:t>1. Осуществить вход в личный кабинет на сайте РПГУ: uslugi.mosreg.ru/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388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72"/>
          <a:stretch/>
        </p:blipFill>
        <p:spPr>
          <a:xfrm>
            <a:off x="880177" y="708870"/>
            <a:ext cx="10058400" cy="61491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80177" y="199181"/>
            <a:ext cx="1005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 Найти нужный баннер на главной странице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76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52" y="846535"/>
            <a:ext cx="10058400" cy="60114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1652" y="322749"/>
            <a:ext cx="1005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Нажать «Получать ЕПД онлайн»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78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170" y="1176576"/>
            <a:ext cx="10058400" cy="56814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56170" y="388652"/>
            <a:ext cx="1005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Выбрать необходимый объект недвижимости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439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03" y="700443"/>
            <a:ext cx="3255105" cy="578685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410" y="700443"/>
            <a:ext cx="6660750" cy="37466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05003" y="331111"/>
            <a:ext cx="3255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Ввести данные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140410" y="5016321"/>
            <a:ext cx="6660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6. Подтвердить согласие на получение электронных платёжек</a:t>
            </a:r>
          </a:p>
          <a:p>
            <a:endParaRPr lang="ru-RU" dirty="0" smtClean="0"/>
          </a:p>
          <a:p>
            <a:r>
              <a:rPr lang="ru-RU" dirty="0" smtClean="0"/>
              <a:t>7. Квитанции начнут приходить уже со следующего месяца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4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65</Words>
  <Application>Microsoft Office PowerPoint</Application>
  <PresentationFormat>Широкоэкранный</PresentationFormat>
  <Paragraphs>10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Чучуева Галина Евгеньевна</dc:creator>
  <cp:lastModifiedBy>Сальникова Елена Анатольевна</cp:lastModifiedBy>
  <cp:revision>8</cp:revision>
  <dcterms:created xsi:type="dcterms:W3CDTF">2025-05-14T11:15:10Z</dcterms:created>
  <dcterms:modified xsi:type="dcterms:W3CDTF">2026-01-22T07:51:47Z</dcterms:modified>
</cp:coreProperties>
</file>